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21396325" cy="30267275"/>
  <p:notesSz cx="6858000" cy="9144000"/>
  <p:custDataLst>
    <p:tags r:id="rId5"/>
  </p:custDataLst>
  <p:defaultTextStyle>
    <a:defPPr>
      <a:defRPr lang="en-US"/>
    </a:defPPr>
    <a:lvl1pPr marL="0" algn="l" defTabSz="2817750" rtl="0" eaLnBrk="1" latinLnBrk="0" hangingPunct="1">
      <a:defRPr sz="5570" kern="1200">
        <a:solidFill>
          <a:schemeClr val="tx1"/>
        </a:solidFill>
        <a:latin typeface="+mn-lt"/>
        <a:ea typeface="+mn-ea"/>
        <a:cs typeface="+mn-cs"/>
      </a:defRPr>
    </a:lvl1pPr>
    <a:lvl2pPr marL="1408875" algn="l" defTabSz="2817750" rtl="0" eaLnBrk="1" latinLnBrk="0" hangingPunct="1">
      <a:defRPr sz="5570" kern="1200">
        <a:solidFill>
          <a:schemeClr val="tx1"/>
        </a:solidFill>
        <a:latin typeface="+mn-lt"/>
        <a:ea typeface="+mn-ea"/>
        <a:cs typeface="+mn-cs"/>
      </a:defRPr>
    </a:lvl2pPr>
    <a:lvl3pPr marL="2817750" algn="l" defTabSz="2817750" rtl="0" eaLnBrk="1" latinLnBrk="0" hangingPunct="1">
      <a:defRPr sz="5570" kern="1200">
        <a:solidFill>
          <a:schemeClr val="tx1"/>
        </a:solidFill>
        <a:latin typeface="+mn-lt"/>
        <a:ea typeface="+mn-ea"/>
        <a:cs typeface="+mn-cs"/>
      </a:defRPr>
    </a:lvl3pPr>
    <a:lvl4pPr marL="4226625" algn="l" defTabSz="2817750" rtl="0" eaLnBrk="1" latinLnBrk="0" hangingPunct="1">
      <a:defRPr sz="5570" kern="1200">
        <a:solidFill>
          <a:schemeClr val="tx1"/>
        </a:solidFill>
        <a:latin typeface="+mn-lt"/>
        <a:ea typeface="+mn-ea"/>
        <a:cs typeface="+mn-cs"/>
      </a:defRPr>
    </a:lvl4pPr>
    <a:lvl5pPr marL="5635499" algn="l" defTabSz="2817750" rtl="0" eaLnBrk="1" latinLnBrk="0" hangingPunct="1">
      <a:defRPr sz="5570" kern="1200">
        <a:solidFill>
          <a:schemeClr val="tx1"/>
        </a:solidFill>
        <a:latin typeface="+mn-lt"/>
        <a:ea typeface="+mn-ea"/>
        <a:cs typeface="+mn-cs"/>
      </a:defRPr>
    </a:lvl5pPr>
    <a:lvl6pPr marL="7044374" algn="l" defTabSz="2817750" rtl="0" eaLnBrk="1" latinLnBrk="0" hangingPunct="1">
      <a:defRPr sz="5570" kern="1200">
        <a:solidFill>
          <a:schemeClr val="tx1"/>
        </a:solidFill>
        <a:latin typeface="+mn-lt"/>
        <a:ea typeface="+mn-ea"/>
        <a:cs typeface="+mn-cs"/>
      </a:defRPr>
    </a:lvl6pPr>
    <a:lvl7pPr marL="8453249" algn="l" defTabSz="2817750" rtl="0" eaLnBrk="1" latinLnBrk="0" hangingPunct="1">
      <a:defRPr sz="5570" kern="1200">
        <a:solidFill>
          <a:schemeClr val="tx1"/>
        </a:solidFill>
        <a:latin typeface="+mn-lt"/>
        <a:ea typeface="+mn-ea"/>
        <a:cs typeface="+mn-cs"/>
      </a:defRPr>
    </a:lvl7pPr>
    <a:lvl8pPr marL="9862123" algn="l" defTabSz="2817750" rtl="0" eaLnBrk="1" latinLnBrk="0" hangingPunct="1">
      <a:defRPr sz="5570" kern="1200">
        <a:solidFill>
          <a:schemeClr val="tx1"/>
        </a:solidFill>
        <a:latin typeface="+mn-lt"/>
        <a:ea typeface="+mn-ea"/>
        <a:cs typeface="+mn-cs"/>
      </a:defRPr>
    </a:lvl8pPr>
    <a:lvl9pPr marL="11270998" algn="l" defTabSz="2817750" rtl="0" eaLnBrk="1" latinLnBrk="0" hangingPunct="1">
      <a:defRPr sz="557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39" userDrawn="1">
          <p15:clr>
            <a:srgbClr val="A4A3A4"/>
          </p15:clr>
        </p15:guide>
        <p15:guide id="2" orient="horz" pos="2778" userDrawn="1">
          <p15:clr>
            <a:srgbClr val="A4A3A4"/>
          </p15:clr>
        </p15:guide>
        <p15:guide id="3" orient="horz" pos="4400" userDrawn="1">
          <p15:clr>
            <a:srgbClr val="A4A3A4"/>
          </p15:clr>
        </p15:guide>
        <p15:guide id="4" orient="horz" userDrawn="1">
          <p15:clr>
            <a:srgbClr val="A4A3A4"/>
          </p15:clr>
        </p15:guide>
        <p15:guide id="5" orient="horz" pos="957" userDrawn="1">
          <p15:clr>
            <a:srgbClr val="A4A3A4"/>
          </p15:clr>
        </p15:guide>
        <p15:guide id="6" orient="horz" pos="16414" userDrawn="1">
          <p15:clr>
            <a:srgbClr val="A4A3A4"/>
          </p15:clr>
        </p15:guide>
        <p15:guide id="7" orient="horz" pos="17892" userDrawn="1">
          <p15:clr>
            <a:srgbClr val="A4A3A4"/>
          </p15:clr>
        </p15:guide>
        <p15:guide id="8" pos="3401" userDrawn="1">
          <p15:clr>
            <a:srgbClr val="A4A3A4"/>
          </p15:clr>
        </p15:guide>
        <p15:guide id="9" pos="3774" userDrawn="1">
          <p15:clr>
            <a:srgbClr val="A4A3A4"/>
          </p15:clr>
        </p15:guide>
        <p15:guide id="10" pos="12973" userDrawn="1">
          <p15:clr>
            <a:srgbClr val="A4A3A4"/>
          </p15:clr>
        </p15:guide>
        <p15:guide id="11" pos="6942" userDrawn="1">
          <p15:clr>
            <a:srgbClr val="A4A3A4"/>
          </p15:clr>
        </p15:guide>
        <p15:guide id="12" pos="512" userDrawn="1">
          <p15:clr>
            <a:srgbClr val="A4A3A4"/>
          </p15:clr>
        </p15:guide>
        <p15:guide id="13" pos="6585" userDrawn="1">
          <p15:clr>
            <a:srgbClr val="A4A3A4"/>
          </p15:clr>
        </p15:guide>
        <p15:guide id="14" pos="10149" userDrawn="1">
          <p15:clr>
            <a:srgbClr val="A4A3A4"/>
          </p15:clr>
        </p15:guide>
        <p15:guide id="15" pos="340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22E"/>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4" autoAdjust="0"/>
    <p:restoredTop sz="94660"/>
  </p:normalViewPr>
  <p:slideViewPr>
    <p:cSldViewPr snapToGrid="0" showGuides="1">
      <p:cViewPr>
        <p:scale>
          <a:sx n="33" d="100"/>
          <a:sy n="33" d="100"/>
        </p:scale>
        <p:origin x="186" y="-2712"/>
      </p:cViewPr>
      <p:guideLst>
        <p:guide orient="horz" pos="5739"/>
        <p:guide orient="horz" pos="2778"/>
        <p:guide orient="horz" pos="4400"/>
        <p:guide orient="horz"/>
        <p:guide orient="horz" pos="957"/>
        <p:guide orient="horz" pos="16414"/>
        <p:guide orient="horz" pos="17892"/>
        <p:guide pos="3401"/>
        <p:guide pos="3774"/>
        <p:guide pos="12973"/>
        <p:guide pos="6942"/>
        <p:guide pos="512"/>
        <p:guide pos="6585"/>
        <p:guide pos="10149"/>
        <p:guide pos="3408"/>
      </p:guideLst>
    </p:cSldViewPr>
  </p:slideViewPr>
  <p:notesTextViewPr>
    <p:cViewPr>
      <p:scale>
        <a:sx n="150" d="100"/>
        <a:sy n="150"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9D065-03A5-4C09-9A36-A973175AAF75}" type="datetimeFigureOut">
              <a:rPr lang="en-GB" smtClean="0"/>
              <a:pPr/>
              <a:t>20/03/2018</a:t>
            </a:fld>
            <a:endParaRPr lang="en-GB"/>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FEC4B6-6678-4228-AB02-6D356D3067CB}" type="datetimeFigureOut">
              <a:rPr lang="en-GB" smtClean="0"/>
              <a:t>20/03/2018</a:t>
            </a:fld>
            <a:endParaRPr lang="en-GB"/>
          </a:p>
        </p:txBody>
      </p:sp>
      <p:sp>
        <p:nvSpPr>
          <p:cNvPr id="4" name="Platshållare för bildobjekt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5CF7CE-F4C0-45D9-88AF-B8369C4CCE1A}" type="slidenum">
              <a:rPr lang="en-GB" smtClean="0"/>
              <a:t>‹#›</a:t>
            </a:fld>
            <a:endParaRPr lang="en-GB"/>
          </a:p>
        </p:txBody>
      </p:sp>
    </p:spTree>
    <p:extLst>
      <p:ext uri="{BB962C8B-B14F-4D97-AF65-F5344CB8AC3E}">
        <p14:creationId xmlns:p14="http://schemas.microsoft.com/office/powerpoint/2010/main" val="1110040792"/>
      </p:ext>
    </p:extLst>
  </p:cSld>
  <p:clrMap bg1="lt1" tx1="dk1" bg2="lt2" tx2="dk2" accent1="accent1" accent2="accent2" accent3="accent3" accent4="accent4" accent5="accent5" accent6="accent6" hlink="hlink" folHlink="folHlink"/>
  <p:notesStyle>
    <a:lvl1pPr marL="0" algn="l" defTabSz="2817750" rtl="0" eaLnBrk="1" latinLnBrk="0" hangingPunct="1">
      <a:defRPr sz="3714" kern="1200">
        <a:solidFill>
          <a:schemeClr val="tx1"/>
        </a:solidFill>
        <a:latin typeface="+mn-lt"/>
        <a:ea typeface="+mn-ea"/>
        <a:cs typeface="+mn-cs"/>
      </a:defRPr>
    </a:lvl1pPr>
    <a:lvl2pPr marL="1408875" algn="l" defTabSz="2817750" rtl="0" eaLnBrk="1" latinLnBrk="0" hangingPunct="1">
      <a:defRPr sz="3714" kern="1200">
        <a:solidFill>
          <a:schemeClr val="tx1"/>
        </a:solidFill>
        <a:latin typeface="+mn-lt"/>
        <a:ea typeface="+mn-ea"/>
        <a:cs typeface="+mn-cs"/>
      </a:defRPr>
    </a:lvl2pPr>
    <a:lvl3pPr marL="2817750" algn="l" defTabSz="2817750" rtl="0" eaLnBrk="1" latinLnBrk="0" hangingPunct="1">
      <a:defRPr sz="3714" kern="1200">
        <a:solidFill>
          <a:schemeClr val="tx1"/>
        </a:solidFill>
        <a:latin typeface="+mn-lt"/>
        <a:ea typeface="+mn-ea"/>
        <a:cs typeface="+mn-cs"/>
      </a:defRPr>
    </a:lvl3pPr>
    <a:lvl4pPr marL="4226625" algn="l" defTabSz="2817750" rtl="0" eaLnBrk="1" latinLnBrk="0" hangingPunct="1">
      <a:defRPr sz="3714" kern="1200">
        <a:solidFill>
          <a:schemeClr val="tx1"/>
        </a:solidFill>
        <a:latin typeface="+mn-lt"/>
        <a:ea typeface="+mn-ea"/>
        <a:cs typeface="+mn-cs"/>
      </a:defRPr>
    </a:lvl4pPr>
    <a:lvl5pPr marL="5635499" algn="l" defTabSz="2817750" rtl="0" eaLnBrk="1" latinLnBrk="0" hangingPunct="1">
      <a:defRPr sz="3714" kern="1200">
        <a:solidFill>
          <a:schemeClr val="tx1"/>
        </a:solidFill>
        <a:latin typeface="+mn-lt"/>
        <a:ea typeface="+mn-ea"/>
        <a:cs typeface="+mn-cs"/>
      </a:defRPr>
    </a:lvl5pPr>
    <a:lvl6pPr marL="7044374" algn="l" defTabSz="2817750" rtl="0" eaLnBrk="1" latinLnBrk="0" hangingPunct="1">
      <a:defRPr sz="3714" kern="1200">
        <a:solidFill>
          <a:schemeClr val="tx1"/>
        </a:solidFill>
        <a:latin typeface="+mn-lt"/>
        <a:ea typeface="+mn-ea"/>
        <a:cs typeface="+mn-cs"/>
      </a:defRPr>
    </a:lvl6pPr>
    <a:lvl7pPr marL="8453249" algn="l" defTabSz="2817750" rtl="0" eaLnBrk="1" latinLnBrk="0" hangingPunct="1">
      <a:defRPr sz="3714" kern="1200">
        <a:solidFill>
          <a:schemeClr val="tx1"/>
        </a:solidFill>
        <a:latin typeface="+mn-lt"/>
        <a:ea typeface="+mn-ea"/>
        <a:cs typeface="+mn-cs"/>
      </a:defRPr>
    </a:lvl7pPr>
    <a:lvl8pPr marL="9862123" algn="l" defTabSz="2817750" rtl="0" eaLnBrk="1" latinLnBrk="0" hangingPunct="1">
      <a:defRPr sz="3714" kern="1200">
        <a:solidFill>
          <a:schemeClr val="tx1"/>
        </a:solidFill>
        <a:latin typeface="+mn-lt"/>
        <a:ea typeface="+mn-ea"/>
        <a:cs typeface="+mn-cs"/>
      </a:defRPr>
    </a:lvl8pPr>
    <a:lvl9pPr marL="11270998" algn="l" defTabSz="2817750" rtl="0" eaLnBrk="1" latinLnBrk="0" hangingPunct="1">
      <a:defRPr sz="371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5908756" y="1285394"/>
            <a:ext cx="14109438" cy="2750246"/>
          </a:xfrm>
        </p:spPr>
        <p:txBody>
          <a:bodyPr/>
          <a:lstStyle>
            <a:lvl1pPr>
              <a:defRPr sz="7398"/>
            </a:lvl1pPr>
          </a:lstStyle>
          <a:p>
            <a:r>
              <a:rPr lang="en-US"/>
              <a:t>Click to edit Master title style</a:t>
            </a:r>
            <a:endParaRPr lang="en-GB" dirty="0"/>
          </a:p>
        </p:txBody>
      </p:sp>
      <p:sp>
        <p:nvSpPr>
          <p:cNvPr id="3" name="Platshållare för innehåll 2"/>
          <p:cNvSpPr>
            <a:spLocks noGrp="1"/>
          </p:cNvSpPr>
          <p:nvPr>
            <p:ph idx="1"/>
          </p:nvPr>
        </p:nvSpPr>
        <p:spPr>
          <a:xfrm>
            <a:off x="5908757" y="6984756"/>
            <a:ext cx="14685207" cy="19072264"/>
          </a:xfrm>
        </p:spPr>
        <p:txBody>
          <a:bodyPr>
            <a:normAutofit/>
          </a:bodyPr>
          <a:lstStyle>
            <a:lvl1pPr>
              <a:lnSpc>
                <a:spcPts val="1842"/>
              </a:lnSpc>
              <a:spcBef>
                <a:spcPts val="1842"/>
              </a:spcBef>
              <a:defRPr sz="1850" b="1"/>
            </a:lvl1pPr>
            <a:lvl2pPr marL="0" indent="0">
              <a:lnSpc>
                <a:spcPts val="2456"/>
              </a:lnSpc>
              <a:buNone/>
              <a:defRPr sz="1850">
                <a:latin typeface="Times New Roman" panose="02020603050405020304" pitchFamily="18" charset="0"/>
                <a:cs typeface="Times New Roman" panose="02020603050405020304" pitchFamily="18" charset="0"/>
              </a:defRPr>
            </a:lvl2pPr>
            <a:lvl3pPr>
              <a:defRPr sz="3699"/>
            </a:lvl3pPr>
            <a:lvl4pPr>
              <a:defRPr sz="3699"/>
            </a:lvl4pPr>
            <a:lvl5pPr>
              <a:defRPr sz="3699"/>
            </a:lvl5pPr>
          </a:lstStyle>
          <a:p>
            <a:pPr lvl="0"/>
            <a:r>
              <a:rPr lang="en-US"/>
              <a:t>Click to edit Master text styles</a:t>
            </a:r>
          </a:p>
          <a:p>
            <a:pPr lvl="1"/>
            <a:r>
              <a:rPr lang="en-US"/>
              <a:t>Second level</a:t>
            </a:r>
          </a:p>
        </p:txBody>
      </p:sp>
      <p:sp>
        <p:nvSpPr>
          <p:cNvPr id="11" name="Platshållare för text 10"/>
          <p:cNvSpPr>
            <a:spLocks noGrp="1"/>
          </p:cNvSpPr>
          <p:nvPr>
            <p:ph type="body" sz="quarter" idx="16" hasCustomPrompt="1"/>
          </p:nvPr>
        </p:nvSpPr>
        <p:spPr>
          <a:xfrm>
            <a:off x="5908757" y="4215108"/>
            <a:ext cx="14685207" cy="679073"/>
          </a:xfrm>
        </p:spPr>
        <p:txBody>
          <a:bodyPr>
            <a:noAutofit/>
          </a:bodyPr>
          <a:lstStyle>
            <a:lvl1pPr>
              <a:defRPr sz="5549" cap="all" baseline="0"/>
            </a:lvl1pPr>
          </a:lstStyle>
          <a:p>
            <a:pPr lvl="0"/>
            <a:r>
              <a:rPr lang="sv-SE" dirty="0"/>
              <a:t>Underrubrik</a:t>
            </a:r>
            <a:endParaRPr lang="en-GB" dirty="0"/>
          </a:p>
        </p:txBody>
      </p:sp>
      <p:sp>
        <p:nvSpPr>
          <p:cNvPr id="12" name="Platshållare för text 10"/>
          <p:cNvSpPr>
            <a:spLocks noGrp="1"/>
          </p:cNvSpPr>
          <p:nvPr>
            <p:ph type="body" sz="quarter" idx="17" hasCustomPrompt="1"/>
          </p:nvPr>
        </p:nvSpPr>
        <p:spPr>
          <a:xfrm>
            <a:off x="5908757" y="5112457"/>
            <a:ext cx="14685207" cy="679073"/>
          </a:xfrm>
        </p:spPr>
        <p:txBody>
          <a:bodyPr>
            <a:normAutofit/>
          </a:bodyPr>
          <a:lstStyle>
            <a:lvl1pPr>
              <a:defRPr sz="3111" i="1"/>
            </a:lvl1pPr>
          </a:lstStyle>
          <a:p>
            <a:pPr lvl="0"/>
            <a:r>
              <a:rPr lang="sv-SE" dirty="0"/>
              <a:t>Underrubrik</a:t>
            </a:r>
            <a:endParaRPr lang="en-GB" dirty="0"/>
          </a:p>
        </p:txBody>
      </p:sp>
      <p:sp>
        <p:nvSpPr>
          <p:cNvPr id="18" name="Platshållare för text 17"/>
          <p:cNvSpPr>
            <a:spLocks noGrp="1"/>
          </p:cNvSpPr>
          <p:nvPr>
            <p:ph type="body" sz="quarter" idx="18" hasCustomPrompt="1"/>
          </p:nvPr>
        </p:nvSpPr>
        <p:spPr>
          <a:xfrm>
            <a:off x="12212745" y="27716568"/>
            <a:ext cx="2503173" cy="1552168"/>
          </a:xfrm>
        </p:spPr>
        <p:txBody>
          <a:bodyPr vert="horz" lIns="0" tIns="0" rIns="0" bIns="0" rtlCol="0" anchor="t">
            <a:normAutofit/>
          </a:bodyPr>
          <a:lstStyle>
            <a:lvl1pPr>
              <a:defRPr lang="sv-SE" sz="1513" b="0" cap="none" baseline="0" smtClean="0">
                <a:solidFill>
                  <a:schemeClr val="bg1"/>
                </a:solidFill>
              </a:defRPr>
            </a:lvl1pPr>
            <a:lvl2pPr>
              <a:defRPr lang="sv-SE" sz="5549" smtClean="0"/>
            </a:lvl2pPr>
            <a:lvl3pPr>
              <a:defRPr lang="sv-SE" sz="5549" smtClean="0"/>
            </a:lvl3pPr>
            <a:lvl4pPr>
              <a:defRPr lang="sv-SE" sz="5549" smtClean="0"/>
            </a:lvl4pPr>
            <a:lvl5pPr>
              <a:defRPr lang="en-GB" sz="5549"/>
            </a:lvl5pPr>
          </a:lstStyle>
          <a:p>
            <a:pPr lvl="0"/>
            <a:r>
              <a:rPr lang="sv-SE" dirty="0"/>
              <a:t>Förnamn Efternamn</a:t>
            </a:r>
          </a:p>
          <a:p>
            <a:pPr lvl="0"/>
            <a:r>
              <a:rPr lang="sv-SE" dirty="0"/>
              <a:t>PhD </a:t>
            </a:r>
            <a:r>
              <a:rPr lang="sv-SE" dirty="0" err="1"/>
              <a:t>Lorem</a:t>
            </a:r>
            <a:r>
              <a:rPr lang="sv-SE" dirty="0"/>
              <a:t> </a:t>
            </a:r>
            <a:r>
              <a:rPr lang="sv-SE" dirty="0" err="1"/>
              <a:t>ipsum</a:t>
            </a:r>
            <a:endParaRPr lang="sv-SE" dirty="0"/>
          </a:p>
        </p:txBody>
      </p:sp>
      <p:sp>
        <p:nvSpPr>
          <p:cNvPr id="20" name="Platshållare för text 17"/>
          <p:cNvSpPr>
            <a:spLocks noGrp="1"/>
          </p:cNvSpPr>
          <p:nvPr>
            <p:ph type="body" sz="quarter" idx="19" hasCustomPrompt="1"/>
          </p:nvPr>
        </p:nvSpPr>
        <p:spPr>
          <a:xfrm>
            <a:off x="14832308" y="27716568"/>
            <a:ext cx="2619068" cy="1552168"/>
          </a:xfrm>
        </p:spPr>
        <p:txBody>
          <a:bodyPr vert="horz" lIns="0" tIns="0" rIns="0" bIns="0" rtlCol="0" anchor="t">
            <a:normAutofit/>
          </a:bodyPr>
          <a:lstStyle>
            <a:lvl1pPr>
              <a:defRPr lang="sv-SE" sz="1513" b="0" cap="none" baseline="0" smtClean="0">
                <a:solidFill>
                  <a:schemeClr val="bg1"/>
                </a:solidFill>
              </a:defRPr>
            </a:lvl1pPr>
            <a:lvl2pPr>
              <a:defRPr lang="sv-SE" sz="5549" smtClean="0"/>
            </a:lvl2pPr>
            <a:lvl3pPr>
              <a:defRPr lang="sv-SE" sz="5549" smtClean="0"/>
            </a:lvl3pPr>
            <a:lvl4pPr>
              <a:defRPr lang="sv-SE" sz="5549" smtClean="0"/>
            </a:lvl4pPr>
            <a:lvl5pPr>
              <a:defRPr lang="en-GB" sz="5549"/>
            </a:lvl5pPr>
          </a:lstStyle>
          <a:p>
            <a:pPr lvl="0"/>
            <a:r>
              <a:rPr lang="sv-SE" dirty="0"/>
              <a:t>Adressvägen 25</a:t>
            </a:r>
          </a:p>
          <a:p>
            <a:pPr lvl="0"/>
            <a:r>
              <a:rPr lang="sv-SE" dirty="0"/>
              <a:t>SE 125 67 Storstaden</a:t>
            </a:r>
          </a:p>
        </p:txBody>
      </p:sp>
      <p:sp>
        <p:nvSpPr>
          <p:cNvPr id="21" name="Platshållare för text 17"/>
          <p:cNvSpPr>
            <a:spLocks noGrp="1"/>
          </p:cNvSpPr>
          <p:nvPr>
            <p:ph type="body" sz="quarter" idx="20" hasCustomPrompt="1"/>
          </p:nvPr>
        </p:nvSpPr>
        <p:spPr>
          <a:xfrm>
            <a:off x="17567770" y="27716568"/>
            <a:ext cx="3026195" cy="1552168"/>
          </a:xfrm>
        </p:spPr>
        <p:txBody>
          <a:bodyPr vert="horz" lIns="0" tIns="0" rIns="0" bIns="0" rtlCol="0" anchor="t">
            <a:normAutofit/>
          </a:bodyPr>
          <a:lstStyle>
            <a:lvl1pPr>
              <a:defRPr lang="sv-SE" sz="1513" b="0" cap="none" baseline="0" smtClean="0">
                <a:solidFill>
                  <a:schemeClr val="bg1"/>
                </a:solidFill>
              </a:defRPr>
            </a:lvl1pPr>
            <a:lvl2pPr>
              <a:defRPr lang="sv-SE" sz="5549" smtClean="0"/>
            </a:lvl2pPr>
            <a:lvl3pPr>
              <a:defRPr lang="sv-SE" sz="5549" smtClean="0"/>
            </a:lvl3pPr>
            <a:lvl4pPr>
              <a:defRPr lang="sv-SE" sz="5549" smtClean="0"/>
            </a:lvl4pPr>
            <a:lvl5pPr>
              <a:defRPr lang="en-GB" sz="5549"/>
            </a:lvl5pPr>
          </a:lstStyle>
          <a:p>
            <a:pPr lvl="0"/>
            <a:r>
              <a:rPr lang="sv-SE" dirty="0"/>
              <a:t>Tel: 070 898 58 785</a:t>
            </a:r>
          </a:p>
          <a:p>
            <a:pPr lvl="0"/>
            <a:r>
              <a:rPr lang="sv-SE" dirty="0"/>
              <a:t>Email: namn.efternamn@kth.se</a:t>
            </a:r>
          </a:p>
        </p:txBody>
      </p:sp>
      <p:sp>
        <p:nvSpPr>
          <p:cNvPr id="23" name="Platshållare för bild 22"/>
          <p:cNvSpPr>
            <a:spLocks noGrp="1"/>
          </p:cNvSpPr>
          <p:nvPr>
            <p:ph type="pic" sz="quarter" idx="21" hasCustomPrompt="1"/>
          </p:nvPr>
        </p:nvSpPr>
        <p:spPr>
          <a:xfrm>
            <a:off x="812269" y="22559794"/>
            <a:ext cx="4586342" cy="1595821"/>
          </a:xfrm>
        </p:spPr>
        <p:txBody>
          <a:bodyPr>
            <a:normAutofit/>
          </a:bodyPr>
          <a:lstStyle>
            <a:lvl1pPr>
              <a:defRPr sz="1513"/>
            </a:lvl1pPr>
          </a:lstStyle>
          <a:p>
            <a:r>
              <a:rPr lang="en-GB" dirty="0"/>
              <a:t>Click to insert logo</a:t>
            </a:r>
          </a:p>
        </p:txBody>
      </p:sp>
      <p:sp>
        <p:nvSpPr>
          <p:cNvPr id="24" name="Platshållare för bild 22"/>
          <p:cNvSpPr>
            <a:spLocks noGrp="1"/>
          </p:cNvSpPr>
          <p:nvPr>
            <p:ph type="pic" sz="quarter" idx="22" hasCustomPrompt="1"/>
          </p:nvPr>
        </p:nvSpPr>
        <p:spPr>
          <a:xfrm>
            <a:off x="812269" y="24461200"/>
            <a:ext cx="4586342" cy="1595821"/>
          </a:xfrm>
        </p:spPr>
        <p:txBody>
          <a:bodyPr>
            <a:normAutofit/>
          </a:bodyPr>
          <a:lstStyle>
            <a:lvl1pPr>
              <a:defRPr sz="1513"/>
            </a:lvl1pPr>
          </a:lstStyle>
          <a:p>
            <a:r>
              <a:rPr lang="en-GB" dirty="0"/>
              <a:t>Click to insert logo</a:t>
            </a:r>
          </a:p>
        </p:txBody>
      </p:sp>
      <p:sp>
        <p:nvSpPr>
          <p:cNvPr id="26" name="Platshållare för sidfot 4"/>
          <p:cNvSpPr txBox="1">
            <a:spLocks/>
          </p:cNvSpPr>
          <p:nvPr userDrawn="1"/>
        </p:nvSpPr>
        <p:spPr>
          <a:xfrm>
            <a:off x="5908755" y="27716570"/>
            <a:ext cx="3458081" cy="1611453"/>
          </a:xfrm>
          <a:prstGeom prst="rect">
            <a:avLst/>
          </a:prstGeom>
        </p:spPr>
        <p:txBody>
          <a:bodyPr vert="horz" lIns="0" tIns="0" rIns="0" bIns="0" rtlCol="0" anchor="t"/>
          <a:lstStyle>
            <a:defPPr>
              <a:defRPr lang="en-US"/>
            </a:defPPr>
            <a:lvl1pPr marL="0" algn="l" defTabSz="914400" rtl="0" eaLnBrk="1" latinLnBrk="0" hangingPunct="1">
              <a:defRPr lang="sv-SE" sz="700" b="1" kern="1200" cap="none" baseline="0" dirty="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588" dirty="0"/>
              <a:t>KTH ROYAL INSTITUTE OF TECHNOLOGY</a:t>
            </a:r>
          </a:p>
        </p:txBody>
      </p:sp>
    </p:spTree>
    <p:extLst>
      <p:ext uri="{BB962C8B-B14F-4D97-AF65-F5344CB8AC3E}">
        <p14:creationId xmlns:p14="http://schemas.microsoft.com/office/powerpoint/2010/main" val="1191556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Rubrik 1"/>
          <p:cNvSpPr>
            <a:spLocks noGrp="1"/>
          </p:cNvSpPr>
          <p:nvPr>
            <p:ph type="title"/>
          </p:nvPr>
        </p:nvSpPr>
        <p:spPr>
          <a:xfrm>
            <a:off x="5908756" y="1285394"/>
            <a:ext cx="14109438" cy="2750246"/>
          </a:xfrm>
        </p:spPr>
        <p:txBody>
          <a:bodyPr/>
          <a:lstStyle>
            <a:lvl1pPr>
              <a:defRPr sz="7398"/>
            </a:lvl1pPr>
          </a:lstStyle>
          <a:p>
            <a:r>
              <a:rPr lang="en-US"/>
              <a:t>Click to edit Master title style</a:t>
            </a:r>
            <a:endParaRPr lang="en-GB" dirty="0"/>
          </a:p>
        </p:txBody>
      </p:sp>
      <p:sp>
        <p:nvSpPr>
          <p:cNvPr id="3" name="Platshållare för innehåll 2"/>
          <p:cNvSpPr>
            <a:spLocks noGrp="1"/>
          </p:cNvSpPr>
          <p:nvPr>
            <p:ph idx="1"/>
          </p:nvPr>
        </p:nvSpPr>
        <p:spPr>
          <a:xfrm>
            <a:off x="5908757" y="6984756"/>
            <a:ext cx="14685207" cy="19072264"/>
          </a:xfrm>
        </p:spPr>
        <p:txBody>
          <a:bodyPr>
            <a:normAutofit/>
          </a:bodyPr>
          <a:lstStyle>
            <a:lvl1pPr>
              <a:lnSpc>
                <a:spcPts val="1842"/>
              </a:lnSpc>
              <a:spcBef>
                <a:spcPts val="1842"/>
              </a:spcBef>
              <a:defRPr sz="1850" b="1"/>
            </a:lvl1pPr>
            <a:lvl2pPr marL="0" indent="0">
              <a:lnSpc>
                <a:spcPts val="2456"/>
              </a:lnSpc>
              <a:buNone/>
              <a:defRPr sz="1850">
                <a:latin typeface="Times New Roman" panose="02020603050405020304" pitchFamily="18" charset="0"/>
                <a:cs typeface="Times New Roman" panose="02020603050405020304" pitchFamily="18" charset="0"/>
              </a:defRPr>
            </a:lvl2pPr>
            <a:lvl3pPr>
              <a:defRPr sz="3699"/>
            </a:lvl3pPr>
            <a:lvl4pPr>
              <a:defRPr sz="3699"/>
            </a:lvl4pPr>
            <a:lvl5pPr>
              <a:defRPr sz="3699"/>
            </a:lvl5pPr>
          </a:lstStyle>
          <a:p>
            <a:pPr lvl="0"/>
            <a:r>
              <a:rPr lang="en-US"/>
              <a:t>Click to edit Master text styles</a:t>
            </a:r>
          </a:p>
          <a:p>
            <a:pPr lvl="1"/>
            <a:r>
              <a:rPr lang="en-US"/>
              <a:t>Second level</a:t>
            </a:r>
          </a:p>
        </p:txBody>
      </p:sp>
      <p:sp>
        <p:nvSpPr>
          <p:cNvPr id="11" name="Platshållare för text 10"/>
          <p:cNvSpPr>
            <a:spLocks noGrp="1"/>
          </p:cNvSpPr>
          <p:nvPr>
            <p:ph type="body" sz="quarter" idx="16" hasCustomPrompt="1"/>
          </p:nvPr>
        </p:nvSpPr>
        <p:spPr>
          <a:xfrm>
            <a:off x="5908757" y="4215108"/>
            <a:ext cx="14685207" cy="679073"/>
          </a:xfrm>
        </p:spPr>
        <p:txBody>
          <a:bodyPr>
            <a:noAutofit/>
          </a:bodyPr>
          <a:lstStyle>
            <a:lvl1pPr>
              <a:defRPr sz="5549" cap="all" baseline="0"/>
            </a:lvl1pPr>
          </a:lstStyle>
          <a:p>
            <a:pPr lvl="0"/>
            <a:r>
              <a:rPr lang="sv-SE" dirty="0"/>
              <a:t>Underrubrik</a:t>
            </a:r>
            <a:endParaRPr lang="en-GB" dirty="0"/>
          </a:p>
        </p:txBody>
      </p:sp>
      <p:sp>
        <p:nvSpPr>
          <p:cNvPr id="12" name="Platshållare för text 10"/>
          <p:cNvSpPr>
            <a:spLocks noGrp="1"/>
          </p:cNvSpPr>
          <p:nvPr>
            <p:ph type="body" sz="quarter" idx="17" hasCustomPrompt="1"/>
          </p:nvPr>
        </p:nvSpPr>
        <p:spPr>
          <a:xfrm>
            <a:off x="5908757" y="5112457"/>
            <a:ext cx="14685207" cy="679073"/>
          </a:xfrm>
        </p:spPr>
        <p:txBody>
          <a:bodyPr>
            <a:normAutofit/>
          </a:bodyPr>
          <a:lstStyle>
            <a:lvl1pPr>
              <a:defRPr sz="3111" i="1"/>
            </a:lvl1pPr>
          </a:lstStyle>
          <a:p>
            <a:pPr lvl="0"/>
            <a:r>
              <a:rPr lang="sv-SE" dirty="0"/>
              <a:t>Underrubrik</a:t>
            </a:r>
            <a:endParaRPr lang="en-GB" dirty="0"/>
          </a:p>
        </p:txBody>
      </p:sp>
      <p:sp>
        <p:nvSpPr>
          <p:cNvPr id="18" name="Platshållare för text 17"/>
          <p:cNvSpPr>
            <a:spLocks noGrp="1"/>
          </p:cNvSpPr>
          <p:nvPr>
            <p:ph type="body" sz="quarter" idx="18" hasCustomPrompt="1"/>
          </p:nvPr>
        </p:nvSpPr>
        <p:spPr>
          <a:xfrm>
            <a:off x="12212745" y="27716568"/>
            <a:ext cx="2503173" cy="1552168"/>
          </a:xfrm>
        </p:spPr>
        <p:txBody>
          <a:bodyPr vert="horz" lIns="0" tIns="0" rIns="0" bIns="0" rtlCol="0" anchor="t">
            <a:normAutofit/>
          </a:bodyPr>
          <a:lstStyle>
            <a:lvl1pPr>
              <a:defRPr lang="sv-SE" sz="1513" b="0" cap="none" baseline="0" smtClean="0">
                <a:solidFill>
                  <a:schemeClr val="bg1"/>
                </a:solidFill>
              </a:defRPr>
            </a:lvl1pPr>
            <a:lvl2pPr>
              <a:defRPr lang="sv-SE" sz="5549" smtClean="0"/>
            </a:lvl2pPr>
            <a:lvl3pPr>
              <a:defRPr lang="sv-SE" sz="5549" smtClean="0"/>
            </a:lvl3pPr>
            <a:lvl4pPr>
              <a:defRPr lang="sv-SE" sz="5549" smtClean="0"/>
            </a:lvl4pPr>
            <a:lvl5pPr>
              <a:defRPr lang="en-GB" sz="5549"/>
            </a:lvl5pPr>
          </a:lstStyle>
          <a:p>
            <a:pPr lvl="0"/>
            <a:r>
              <a:rPr lang="sv-SE" dirty="0"/>
              <a:t>Förnamn Efternamn</a:t>
            </a:r>
          </a:p>
          <a:p>
            <a:pPr lvl="0"/>
            <a:r>
              <a:rPr lang="sv-SE" dirty="0"/>
              <a:t>PhD </a:t>
            </a:r>
            <a:r>
              <a:rPr lang="sv-SE" dirty="0" err="1"/>
              <a:t>Lorem</a:t>
            </a:r>
            <a:r>
              <a:rPr lang="sv-SE" dirty="0"/>
              <a:t> </a:t>
            </a:r>
            <a:r>
              <a:rPr lang="sv-SE" dirty="0" err="1"/>
              <a:t>ipsum</a:t>
            </a:r>
            <a:endParaRPr lang="sv-SE" dirty="0"/>
          </a:p>
        </p:txBody>
      </p:sp>
      <p:sp>
        <p:nvSpPr>
          <p:cNvPr id="20" name="Platshållare för text 17"/>
          <p:cNvSpPr>
            <a:spLocks noGrp="1"/>
          </p:cNvSpPr>
          <p:nvPr>
            <p:ph type="body" sz="quarter" idx="19" hasCustomPrompt="1"/>
          </p:nvPr>
        </p:nvSpPr>
        <p:spPr>
          <a:xfrm>
            <a:off x="14832308" y="27716568"/>
            <a:ext cx="2619068" cy="1552168"/>
          </a:xfrm>
        </p:spPr>
        <p:txBody>
          <a:bodyPr vert="horz" lIns="0" tIns="0" rIns="0" bIns="0" rtlCol="0" anchor="t">
            <a:normAutofit/>
          </a:bodyPr>
          <a:lstStyle>
            <a:lvl1pPr>
              <a:defRPr lang="sv-SE" sz="1513" b="0" cap="none" baseline="0" smtClean="0">
                <a:solidFill>
                  <a:schemeClr val="bg1"/>
                </a:solidFill>
              </a:defRPr>
            </a:lvl1pPr>
            <a:lvl2pPr>
              <a:defRPr lang="sv-SE" sz="5549" smtClean="0"/>
            </a:lvl2pPr>
            <a:lvl3pPr>
              <a:defRPr lang="sv-SE" sz="5549" smtClean="0"/>
            </a:lvl3pPr>
            <a:lvl4pPr>
              <a:defRPr lang="sv-SE" sz="5549" smtClean="0"/>
            </a:lvl4pPr>
            <a:lvl5pPr>
              <a:defRPr lang="en-GB" sz="5549"/>
            </a:lvl5pPr>
          </a:lstStyle>
          <a:p>
            <a:pPr lvl="0"/>
            <a:r>
              <a:rPr lang="sv-SE" dirty="0"/>
              <a:t>Adressvägen 25</a:t>
            </a:r>
          </a:p>
          <a:p>
            <a:pPr lvl="0"/>
            <a:r>
              <a:rPr lang="sv-SE" dirty="0"/>
              <a:t>SE 125 67 Storstaden</a:t>
            </a:r>
          </a:p>
        </p:txBody>
      </p:sp>
      <p:sp>
        <p:nvSpPr>
          <p:cNvPr id="21" name="Platshållare för text 17"/>
          <p:cNvSpPr>
            <a:spLocks noGrp="1"/>
          </p:cNvSpPr>
          <p:nvPr>
            <p:ph type="body" sz="quarter" idx="20" hasCustomPrompt="1"/>
          </p:nvPr>
        </p:nvSpPr>
        <p:spPr>
          <a:xfrm>
            <a:off x="17567770" y="27716568"/>
            <a:ext cx="3026195" cy="1552168"/>
          </a:xfrm>
        </p:spPr>
        <p:txBody>
          <a:bodyPr vert="horz" lIns="0" tIns="0" rIns="0" bIns="0" rtlCol="0" anchor="t">
            <a:normAutofit/>
          </a:bodyPr>
          <a:lstStyle>
            <a:lvl1pPr>
              <a:defRPr lang="sv-SE" sz="1513" b="0" cap="none" baseline="0" smtClean="0">
                <a:solidFill>
                  <a:schemeClr val="bg1"/>
                </a:solidFill>
              </a:defRPr>
            </a:lvl1pPr>
            <a:lvl2pPr>
              <a:defRPr lang="sv-SE" sz="5549" smtClean="0"/>
            </a:lvl2pPr>
            <a:lvl3pPr>
              <a:defRPr lang="sv-SE" sz="5549" smtClean="0"/>
            </a:lvl3pPr>
            <a:lvl4pPr>
              <a:defRPr lang="sv-SE" sz="5549" smtClean="0"/>
            </a:lvl4pPr>
            <a:lvl5pPr>
              <a:defRPr lang="en-GB" sz="5549"/>
            </a:lvl5pPr>
          </a:lstStyle>
          <a:p>
            <a:pPr lvl="0"/>
            <a:r>
              <a:rPr lang="sv-SE" dirty="0"/>
              <a:t>Tel: 070 898 58 785</a:t>
            </a:r>
          </a:p>
          <a:p>
            <a:pPr lvl="0"/>
            <a:r>
              <a:rPr lang="sv-SE" dirty="0"/>
              <a:t>Email: namn.efternamn@kth.se</a:t>
            </a:r>
          </a:p>
        </p:txBody>
      </p:sp>
      <p:sp>
        <p:nvSpPr>
          <p:cNvPr id="23" name="Platshållare för bild 22"/>
          <p:cNvSpPr>
            <a:spLocks noGrp="1"/>
          </p:cNvSpPr>
          <p:nvPr>
            <p:ph type="pic" sz="quarter" idx="21" hasCustomPrompt="1"/>
          </p:nvPr>
        </p:nvSpPr>
        <p:spPr>
          <a:xfrm>
            <a:off x="812269" y="22559794"/>
            <a:ext cx="4586342" cy="1595821"/>
          </a:xfrm>
        </p:spPr>
        <p:txBody>
          <a:bodyPr>
            <a:normAutofit/>
          </a:bodyPr>
          <a:lstStyle>
            <a:lvl1pPr>
              <a:defRPr sz="1513"/>
            </a:lvl1pPr>
          </a:lstStyle>
          <a:p>
            <a:r>
              <a:rPr lang="en-GB" dirty="0"/>
              <a:t>Click to insert logo</a:t>
            </a:r>
          </a:p>
        </p:txBody>
      </p:sp>
      <p:sp>
        <p:nvSpPr>
          <p:cNvPr id="24" name="Platshållare för bild 22"/>
          <p:cNvSpPr>
            <a:spLocks noGrp="1"/>
          </p:cNvSpPr>
          <p:nvPr>
            <p:ph type="pic" sz="quarter" idx="22" hasCustomPrompt="1"/>
          </p:nvPr>
        </p:nvSpPr>
        <p:spPr>
          <a:xfrm>
            <a:off x="812269" y="24461200"/>
            <a:ext cx="4586342" cy="1595821"/>
          </a:xfrm>
        </p:spPr>
        <p:txBody>
          <a:bodyPr>
            <a:normAutofit/>
          </a:bodyPr>
          <a:lstStyle>
            <a:lvl1pPr>
              <a:defRPr sz="1513"/>
            </a:lvl1pPr>
          </a:lstStyle>
          <a:p>
            <a:r>
              <a:rPr lang="en-GB" dirty="0"/>
              <a:t>Click to insert logo</a:t>
            </a:r>
          </a:p>
        </p:txBody>
      </p:sp>
      <p:sp>
        <p:nvSpPr>
          <p:cNvPr id="26" name="Platshållare för sidfot 4"/>
          <p:cNvSpPr txBox="1">
            <a:spLocks/>
          </p:cNvSpPr>
          <p:nvPr userDrawn="1"/>
        </p:nvSpPr>
        <p:spPr>
          <a:xfrm>
            <a:off x="5908755" y="27716570"/>
            <a:ext cx="3458081" cy="1611453"/>
          </a:xfrm>
          <a:prstGeom prst="rect">
            <a:avLst/>
          </a:prstGeom>
        </p:spPr>
        <p:txBody>
          <a:bodyPr vert="horz" lIns="0" tIns="0" rIns="0" bIns="0" rtlCol="0" anchor="t"/>
          <a:lstStyle>
            <a:defPPr>
              <a:defRPr lang="en-US"/>
            </a:defPPr>
            <a:lvl1pPr marL="0" algn="l" defTabSz="914400" rtl="0" eaLnBrk="1" latinLnBrk="0" hangingPunct="1">
              <a:defRPr lang="sv-SE" sz="700" b="1" kern="1200" cap="none" baseline="0" dirty="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588" dirty="0"/>
              <a:t>KTH ROYAL INSTITUTE OF TECHNOLOGY</a:t>
            </a:r>
          </a:p>
        </p:txBody>
      </p:sp>
      <p:sp>
        <p:nvSpPr>
          <p:cNvPr id="13" name="Platshållare för innehåll 2"/>
          <p:cNvSpPr>
            <a:spLocks noGrp="1"/>
          </p:cNvSpPr>
          <p:nvPr>
            <p:ph idx="23"/>
          </p:nvPr>
        </p:nvSpPr>
        <p:spPr>
          <a:xfrm>
            <a:off x="21817321" y="20168482"/>
            <a:ext cx="4482331" cy="2694955"/>
          </a:xfrm>
        </p:spPr>
        <p:txBody>
          <a:bodyPr>
            <a:normAutofit/>
          </a:bodyPr>
          <a:lstStyle>
            <a:lvl1pPr marL="263132" indent="-263132">
              <a:buFont typeface="+mj-lt"/>
              <a:buAutoNum type="arabicPeriod"/>
              <a:defRPr sz="1261" b="0"/>
            </a:lvl1pPr>
            <a:lvl2pPr marL="0" indent="0">
              <a:lnSpc>
                <a:spcPts val="2456"/>
              </a:lnSpc>
              <a:buNone/>
              <a:defRPr sz="1850">
                <a:latin typeface="Times New Roman" panose="02020603050405020304" pitchFamily="18" charset="0"/>
                <a:cs typeface="Times New Roman" panose="02020603050405020304" pitchFamily="18" charset="0"/>
              </a:defRPr>
            </a:lvl2pPr>
            <a:lvl3pPr>
              <a:defRPr sz="3699"/>
            </a:lvl3pPr>
            <a:lvl4pPr>
              <a:defRPr sz="3699"/>
            </a:lvl4pPr>
            <a:lvl5pPr>
              <a:defRPr sz="3699"/>
            </a:lvl5pPr>
          </a:lstStyle>
          <a:p>
            <a:pPr lvl="0"/>
            <a:r>
              <a:rPr lang="en-US"/>
              <a:t>Click to edit Master text styles</a:t>
            </a:r>
          </a:p>
        </p:txBody>
      </p:sp>
      <p:sp>
        <p:nvSpPr>
          <p:cNvPr id="14" name="Platshållare för innehåll 2"/>
          <p:cNvSpPr>
            <a:spLocks noGrp="1"/>
          </p:cNvSpPr>
          <p:nvPr>
            <p:ph idx="24"/>
          </p:nvPr>
        </p:nvSpPr>
        <p:spPr>
          <a:xfrm>
            <a:off x="21817321" y="23362065"/>
            <a:ext cx="4482331" cy="2694955"/>
          </a:xfrm>
        </p:spPr>
        <p:txBody>
          <a:bodyPr>
            <a:normAutofit/>
          </a:bodyPr>
          <a:lstStyle>
            <a:lvl1pPr marL="0" indent="0">
              <a:buFont typeface="+mj-lt"/>
              <a:buNone/>
              <a:defRPr sz="1261" b="0"/>
            </a:lvl1pPr>
            <a:lvl2pPr marL="0" indent="0">
              <a:lnSpc>
                <a:spcPts val="2456"/>
              </a:lnSpc>
              <a:buNone/>
              <a:defRPr sz="1850">
                <a:latin typeface="Times New Roman" panose="02020603050405020304" pitchFamily="18" charset="0"/>
                <a:cs typeface="Times New Roman" panose="02020603050405020304" pitchFamily="18" charset="0"/>
              </a:defRPr>
            </a:lvl2pPr>
            <a:lvl3pPr>
              <a:defRPr sz="3699"/>
            </a:lvl3pPr>
            <a:lvl4pPr>
              <a:defRPr sz="3699"/>
            </a:lvl4pPr>
            <a:lvl5pPr>
              <a:defRPr sz="3699"/>
            </a:lvl5pPr>
          </a:lstStyle>
          <a:p>
            <a:pPr lvl="0"/>
            <a:r>
              <a:rPr lang="en-US"/>
              <a:t>Click to edit Master text styles</a:t>
            </a:r>
          </a:p>
        </p:txBody>
      </p:sp>
    </p:spTree>
    <p:extLst>
      <p:ext uri="{BB962C8B-B14F-4D97-AF65-F5344CB8AC3E}">
        <p14:creationId xmlns:p14="http://schemas.microsoft.com/office/powerpoint/2010/main" val="1825797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398610" y="1518218"/>
            <a:ext cx="15195353" cy="2949660"/>
          </a:xfrm>
          <a:prstGeom prst="rect">
            <a:avLst/>
          </a:prstGeom>
        </p:spPr>
        <p:txBody>
          <a:bodyPr vert="horz" lIns="0" tIns="0" rIns="0" bIns="0" rtlCol="0" anchor="t" anchorCtr="0">
            <a:noAutofit/>
          </a:bodyPr>
          <a:lstStyle/>
          <a:p>
            <a:r>
              <a:rPr lang="sv-SE" dirty="0"/>
              <a:t>Klicka här för att ändra format</a:t>
            </a:r>
            <a:endParaRPr lang="en-GB" dirty="0"/>
          </a:p>
        </p:txBody>
      </p:sp>
      <p:sp>
        <p:nvSpPr>
          <p:cNvPr id="3" name="Platshållare för text 2"/>
          <p:cNvSpPr>
            <a:spLocks noGrp="1"/>
          </p:cNvSpPr>
          <p:nvPr>
            <p:ph type="body" idx="1"/>
          </p:nvPr>
        </p:nvSpPr>
        <p:spPr>
          <a:xfrm>
            <a:off x="3788932" y="6985300"/>
            <a:ext cx="16229263" cy="17999214"/>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2775" y="1520377"/>
            <a:ext cx="2905545" cy="288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ktangel 12"/>
          <p:cNvSpPr/>
          <p:nvPr/>
        </p:nvSpPr>
        <p:spPr>
          <a:xfrm>
            <a:off x="-808305" y="26905528"/>
            <a:ext cx="34907708" cy="3478161"/>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0658" tIns="140328" rIns="280658" bIns="140328" rtlCol="0" anchor="ctr"/>
          <a:lstStyle/>
          <a:p>
            <a:pPr algn="ctr"/>
            <a:endParaRPr lang="en-GB" sz="4683"/>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2806732" rtl="0" eaLnBrk="1" latinLnBrk="0" hangingPunct="1">
        <a:lnSpc>
          <a:spcPts val="9208"/>
        </a:lnSpc>
        <a:spcBef>
          <a:spcPct val="0"/>
        </a:spcBef>
        <a:buNone/>
        <a:defRPr sz="7987" b="1" kern="1200">
          <a:solidFill>
            <a:schemeClr val="tx1"/>
          </a:solidFill>
          <a:latin typeface="+mj-lt"/>
          <a:ea typeface="+mj-ea"/>
          <a:cs typeface="+mj-cs"/>
        </a:defRPr>
      </a:lvl1pPr>
    </p:titleStyle>
    <p:bodyStyle>
      <a:lvl1pPr marL="0" indent="0" algn="l" defTabSz="2806732" rtl="0" eaLnBrk="1" latinLnBrk="0" hangingPunct="1">
        <a:lnSpc>
          <a:spcPct val="100000"/>
        </a:lnSpc>
        <a:spcBef>
          <a:spcPct val="20000"/>
        </a:spcBef>
        <a:buFont typeface="Arial" pitchFamily="34" charset="0"/>
        <a:buNone/>
        <a:defRPr sz="6137" kern="1200">
          <a:solidFill>
            <a:schemeClr val="tx1"/>
          </a:solidFill>
          <a:latin typeface="+mn-lt"/>
          <a:ea typeface="+mn-ea"/>
          <a:cs typeface="+mn-cs"/>
        </a:defRPr>
      </a:lvl1pPr>
      <a:lvl2pPr marL="1091507" indent="-1091507" algn="l" defTabSz="2806732" rtl="0" eaLnBrk="1" latinLnBrk="0" hangingPunct="1">
        <a:lnSpc>
          <a:spcPct val="100000"/>
        </a:lnSpc>
        <a:spcBef>
          <a:spcPct val="20000"/>
        </a:spcBef>
        <a:buFont typeface="Arial" pitchFamily="34" charset="0"/>
        <a:buChar char="•"/>
        <a:defRPr sz="6137" kern="1200">
          <a:solidFill>
            <a:schemeClr val="tx1"/>
          </a:solidFill>
          <a:latin typeface="+mn-lt"/>
          <a:ea typeface="+mn-ea"/>
          <a:cs typeface="+mn-cs"/>
        </a:defRPr>
      </a:lvl2pPr>
      <a:lvl3pPr marL="2221996" indent="-1130489" algn="l" defTabSz="2806732" rtl="0" eaLnBrk="1" latinLnBrk="0" hangingPunct="1">
        <a:lnSpc>
          <a:spcPct val="100000"/>
        </a:lnSpc>
        <a:spcBef>
          <a:spcPct val="20000"/>
        </a:spcBef>
        <a:buFont typeface="Arial" pitchFamily="34" charset="0"/>
        <a:buChar char="–"/>
        <a:defRPr sz="6137" kern="1200">
          <a:solidFill>
            <a:schemeClr val="tx1"/>
          </a:solidFill>
          <a:latin typeface="+mn-lt"/>
          <a:ea typeface="+mn-ea"/>
          <a:cs typeface="+mn-cs"/>
        </a:defRPr>
      </a:lvl3pPr>
      <a:lvl4pPr marL="3303758" indent="-1081761" algn="l" defTabSz="2806732" rtl="0" eaLnBrk="1" latinLnBrk="0" hangingPunct="1">
        <a:lnSpc>
          <a:spcPct val="100000"/>
        </a:lnSpc>
        <a:spcBef>
          <a:spcPct val="20000"/>
        </a:spcBef>
        <a:buFont typeface="Arial" pitchFamily="34" charset="0"/>
        <a:buChar char="•"/>
        <a:defRPr sz="6137" kern="1200">
          <a:solidFill>
            <a:schemeClr val="tx1"/>
          </a:solidFill>
          <a:latin typeface="+mn-lt"/>
          <a:ea typeface="+mn-ea"/>
          <a:cs typeface="+mn-cs"/>
        </a:defRPr>
      </a:lvl4pPr>
      <a:lvl5pPr marL="4711998" indent="-1403366" algn="l" defTabSz="2806732" rtl="0" eaLnBrk="1" latinLnBrk="0" hangingPunct="1">
        <a:lnSpc>
          <a:spcPct val="100000"/>
        </a:lnSpc>
        <a:spcBef>
          <a:spcPct val="20000"/>
        </a:spcBef>
        <a:buFont typeface="Arial" pitchFamily="34" charset="0"/>
        <a:buChar char="–"/>
        <a:defRPr sz="6137" kern="1200">
          <a:solidFill>
            <a:schemeClr val="tx1"/>
          </a:solidFill>
          <a:latin typeface="+mn-lt"/>
          <a:ea typeface="+mn-ea"/>
          <a:cs typeface="+mn-cs"/>
        </a:defRPr>
      </a:lvl5pPr>
      <a:lvl6pPr marL="7718514" indent="-701683" algn="l" defTabSz="2806732" rtl="0" eaLnBrk="1" latinLnBrk="0" hangingPunct="1">
        <a:spcBef>
          <a:spcPct val="20000"/>
        </a:spcBef>
        <a:buFont typeface="Arial" pitchFamily="34" charset="0"/>
        <a:buChar char="•"/>
        <a:defRPr sz="6137" kern="1200">
          <a:solidFill>
            <a:schemeClr val="tx1"/>
          </a:solidFill>
          <a:latin typeface="+mn-lt"/>
          <a:ea typeface="+mn-ea"/>
          <a:cs typeface="+mn-cs"/>
        </a:defRPr>
      </a:lvl6pPr>
      <a:lvl7pPr marL="9121880" indent="-701683" algn="l" defTabSz="2806732" rtl="0" eaLnBrk="1" latinLnBrk="0" hangingPunct="1">
        <a:spcBef>
          <a:spcPct val="20000"/>
        </a:spcBef>
        <a:buFont typeface="Arial" pitchFamily="34" charset="0"/>
        <a:buChar char="•"/>
        <a:defRPr sz="6137" kern="1200">
          <a:solidFill>
            <a:schemeClr val="tx1"/>
          </a:solidFill>
          <a:latin typeface="+mn-lt"/>
          <a:ea typeface="+mn-ea"/>
          <a:cs typeface="+mn-cs"/>
        </a:defRPr>
      </a:lvl7pPr>
      <a:lvl8pPr marL="10525246" indent="-701683" algn="l" defTabSz="2806732" rtl="0" eaLnBrk="1" latinLnBrk="0" hangingPunct="1">
        <a:spcBef>
          <a:spcPct val="20000"/>
        </a:spcBef>
        <a:buFont typeface="Arial" pitchFamily="34" charset="0"/>
        <a:buChar char="•"/>
        <a:defRPr sz="6137" kern="1200">
          <a:solidFill>
            <a:schemeClr val="tx1"/>
          </a:solidFill>
          <a:latin typeface="+mn-lt"/>
          <a:ea typeface="+mn-ea"/>
          <a:cs typeface="+mn-cs"/>
        </a:defRPr>
      </a:lvl8pPr>
      <a:lvl9pPr marL="11928612" indent="-701683" algn="l" defTabSz="2806732" rtl="0" eaLnBrk="1" latinLnBrk="0" hangingPunct="1">
        <a:spcBef>
          <a:spcPct val="20000"/>
        </a:spcBef>
        <a:buFont typeface="Arial" pitchFamily="34" charset="0"/>
        <a:buChar char="•"/>
        <a:defRPr sz="6137" kern="1200">
          <a:solidFill>
            <a:schemeClr val="tx1"/>
          </a:solidFill>
          <a:latin typeface="+mn-lt"/>
          <a:ea typeface="+mn-ea"/>
          <a:cs typeface="+mn-cs"/>
        </a:defRPr>
      </a:lvl9pPr>
    </p:bodyStyle>
    <p:otherStyle>
      <a:defPPr>
        <a:defRPr lang="en-US"/>
      </a:defPPr>
      <a:lvl1pPr marL="0" algn="l" defTabSz="2806732" rtl="0" eaLnBrk="1" latinLnBrk="0" hangingPunct="1">
        <a:defRPr sz="5549" kern="1200">
          <a:solidFill>
            <a:schemeClr val="tx1"/>
          </a:solidFill>
          <a:latin typeface="+mn-lt"/>
          <a:ea typeface="+mn-ea"/>
          <a:cs typeface="+mn-cs"/>
        </a:defRPr>
      </a:lvl1pPr>
      <a:lvl2pPr marL="1403366" algn="l" defTabSz="2806732" rtl="0" eaLnBrk="1" latinLnBrk="0" hangingPunct="1">
        <a:defRPr sz="5549" kern="1200">
          <a:solidFill>
            <a:schemeClr val="tx1"/>
          </a:solidFill>
          <a:latin typeface="+mn-lt"/>
          <a:ea typeface="+mn-ea"/>
          <a:cs typeface="+mn-cs"/>
        </a:defRPr>
      </a:lvl2pPr>
      <a:lvl3pPr marL="2806732" algn="l" defTabSz="2806732" rtl="0" eaLnBrk="1" latinLnBrk="0" hangingPunct="1">
        <a:defRPr sz="5549" kern="1200">
          <a:solidFill>
            <a:schemeClr val="tx1"/>
          </a:solidFill>
          <a:latin typeface="+mn-lt"/>
          <a:ea typeface="+mn-ea"/>
          <a:cs typeface="+mn-cs"/>
        </a:defRPr>
      </a:lvl3pPr>
      <a:lvl4pPr marL="4210099" algn="l" defTabSz="2806732" rtl="0" eaLnBrk="1" latinLnBrk="0" hangingPunct="1">
        <a:defRPr sz="5549" kern="1200">
          <a:solidFill>
            <a:schemeClr val="tx1"/>
          </a:solidFill>
          <a:latin typeface="+mn-lt"/>
          <a:ea typeface="+mn-ea"/>
          <a:cs typeface="+mn-cs"/>
        </a:defRPr>
      </a:lvl4pPr>
      <a:lvl5pPr marL="5613465" algn="l" defTabSz="2806732" rtl="0" eaLnBrk="1" latinLnBrk="0" hangingPunct="1">
        <a:defRPr sz="5549" kern="1200">
          <a:solidFill>
            <a:schemeClr val="tx1"/>
          </a:solidFill>
          <a:latin typeface="+mn-lt"/>
          <a:ea typeface="+mn-ea"/>
          <a:cs typeface="+mn-cs"/>
        </a:defRPr>
      </a:lvl5pPr>
      <a:lvl6pPr marL="7016831" algn="l" defTabSz="2806732" rtl="0" eaLnBrk="1" latinLnBrk="0" hangingPunct="1">
        <a:defRPr sz="5549" kern="1200">
          <a:solidFill>
            <a:schemeClr val="tx1"/>
          </a:solidFill>
          <a:latin typeface="+mn-lt"/>
          <a:ea typeface="+mn-ea"/>
          <a:cs typeface="+mn-cs"/>
        </a:defRPr>
      </a:lvl6pPr>
      <a:lvl7pPr marL="8420197" algn="l" defTabSz="2806732" rtl="0" eaLnBrk="1" latinLnBrk="0" hangingPunct="1">
        <a:defRPr sz="5549" kern="1200">
          <a:solidFill>
            <a:schemeClr val="tx1"/>
          </a:solidFill>
          <a:latin typeface="+mn-lt"/>
          <a:ea typeface="+mn-ea"/>
          <a:cs typeface="+mn-cs"/>
        </a:defRPr>
      </a:lvl7pPr>
      <a:lvl8pPr marL="9823563" algn="l" defTabSz="2806732" rtl="0" eaLnBrk="1" latinLnBrk="0" hangingPunct="1">
        <a:defRPr sz="5549" kern="1200">
          <a:solidFill>
            <a:schemeClr val="tx1"/>
          </a:solidFill>
          <a:latin typeface="+mn-lt"/>
          <a:ea typeface="+mn-ea"/>
          <a:cs typeface="+mn-cs"/>
        </a:defRPr>
      </a:lvl8pPr>
      <a:lvl9pPr marL="11226929" algn="l" defTabSz="2806732" rtl="0" eaLnBrk="1" latinLnBrk="0" hangingPunct="1">
        <a:defRPr sz="55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mp"/><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498428" y="798549"/>
            <a:ext cx="13971463" cy="3839283"/>
          </a:xfrm>
        </p:spPr>
        <p:txBody>
          <a:bodyPr/>
          <a:lstStyle/>
          <a:p>
            <a:r>
              <a:rPr lang="en-US" sz="7400" dirty="0"/>
              <a:t>Research of human ergonomic pressure adjustment to the sitting surface</a:t>
            </a:r>
            <a:endParaRPr lang="en-GB" sz="7400" dirty="0"/>
          </a:p>
        </p:txBody>
      </p:sp>
      <p:sp>
        <p:nvSpPr>
          <p:cNvPr id="7" name="Platshållare för text 6"/>
          <p:cNvSpPr>
            <a:spLocks noGrp="1"/>
          </p:cNvSpPr>
          <p:nvPr>
            <p:ph type="body" sz="quarter" idx="16"/>
          </p:nvPr>
        </p:nvSpPr>
        <p:spPr>
          <a:xfrm>
            <a:off x="600076" y="4556297"/>
            <a:ext cx="19579646" cy="1646174"/>
          </a:xfrm>
        </p:spPr>
        <p:txBody>
          <a:bodyPr/>
          <a:lstStyle/>
          <a:p>
            <a:r>
              <a:rPr lang="lt-LT" sz="3363" b="1" dirty="0"/>
              <a:t>Ieva Miagkovaite</a:t>
            </a:r>
            <a:r>
              <a:rPr lang="lt-LT" sz="3363" b="1" baseline="30000" dirty="0"/>
              <a:t>1</a:t>
            </a:r>
            <a:r>
              <a:rPr lang="lt-LT" sz="3363" b="1" dirty="0"/>
              <a:t>, Vytautas Bucinskas</a:t>
            </a:r>
            <a:r>
              <a:rPr lang="lt-LT" sz="3363" b="1" baseline="30000" dirty="0"/>
              <a:t>1</a:t>
            </a:r>
            <a:r>
              <a:rPr lang="lt-LT" sz="3363" b="1" dirty="0"/>
              <a:t>, Inga Morkvenaite-Vilkonciene</a:t>
            </a:r>
            <a:r>
              <a:rPr lang="lt-LT" sz="3363" b="1" baseline="30000" dirty="0"/>
              <a:t>1,2</a:t>
            </a:r>
            <a:r>
              <a:rPr lang="lt-LT" sz="3363" b="1" dirty="0"/>
              <a:t> </a:t>
            </a:r>
          </a:p>
          <a:p>
            <a:r>
              <a:rPr lang="lt-LT" sz="1681" baseline="30000" dirty="0"/>
              <a:t>1</a:t>
            </a:r>
            <a:r>
              <a:rPr lang="lt-LT" sz="1681" dirty="0"/>
              <a:t> Vilnius Gediminas Technical University, Faculty of Mechanics, Vilnius, Lithuania </a:t>
            </a:r>
          </a:p>
          <a:p>
            <a:r>
              <a:rPr lang="en-US" sz="1681" baseline="30000" dirty="0"/>
              <a:t>2</a:t>
            </a:r>
            <a:r>
              <a:rPr lang="en-US" sz="1681" dirty="0"/>
              <a:t> Center for Physical Sciences and Technology, Vilnius, Lithuania </a:t>
            </a:r>
          </a:p>
          <a:p>
            <a:r>
              <a:rPr lang="lt-LT" sz="1681" dirty="0"/>
              <a:t>E-mail: ieva.miagkovaite@stud.vgtu.lt </a:t>
            </a:r>
            <a:endParaRPr lang="en-GB" sz="1681" dirty="0"/>
          </a:p>
          <a:p>
            <a:endParaRPr lang="lt-LT" dirty="0"/>
          </a:p>
        </p:txBody>
      </p:sp>
      <p:pic>
        <p:nvPicPr>
          <p:cNvPr id="18" name="Content Placeholder 17" descr="Screen Clipping"/>
          <p:cNvPicPr>
            <a:picLocks noGrp="1" noChangeAspect="1"/>
          </p:cNvPicPr>
          <p:nvPr>
            <p:ph idx="24"/>
          </p:nvPr>
        </p:nvPicPr>
        <p:blipFill>
          <a:blip r:embed="rId2">
            <a:extLst>
              <a:ext uri="{28A0092B-C50C-407E-A947-70E740481C1C}">
                <a14:useLocalDpi xmlns:a14="http://schemas.microsoft.com/office/drawing/2010/main" val="0"/>
              </a:ext>
            </a:extLst>
          </a:blip>
          <a:stretch>
            <a:fillRect/>
          </a:stretch>
        </p:blipFill>
        <p:spPr>
          <a:xfrm>
            <a:off x="11189951" y="11290640"/>
            <a:ext cx="9294879" cy="5596348"/>
          </a:xfrm>
        </p:spPr>
      </p:pic>
      <p:grpSp>
        <p:nvGrpSpPr>
          <p:cNvPr id="34" name="Grupp 33"/>
          <p:cNvGrpSpPr/>
          <p:nvPr/>
        </p:nvGrpSpPr>
        <p:grpSpPr>
          <a:xfrm>
            <a:off x="11385595" y="22759408"/>
            <a:ext cx="4438498" cy="811412"/>
            <a:chOff x="5164138" y="6481762"/>
            <a:chExt cx="1436687" cy="265561"/>
          </a:xfrm>
        </p:grpSpPr>
        <p:sp>
          <p:nvSpPr>
            <p:cNvPr id="35" name="textruta 34"/>
            <p:cNvSpPr txBox="1"/>
            <p:nvPr/>
          </p:nvSpPr>
          <p:spPr>
            <a:xfrm>
              <a:off x="5164138" y="6505571"/>
              <a:ext cx="883639" cy="241752"/>
            </a:xfrm>
            <a:prstGeom prst="rect">
              <a:avLst/>
            </a:prstGeom>
            <a:noFill/>
          </p:spPr>
          <p:txBody>
            <a:bodyPr wrap="none" lIns="0" tIns="0" rIns="0" bIns="0" rtlCol="0">
              <a:spAutoFit/>
            </a:bodyPr>
            <a:lstStyle/>
            <a:p>
              <a:r>
                <a:rPr lang="en-GB" sz="4800" dirty="0">
                  <a:latin typeface="Times New Roman" panose="02020603050405020304" pitchFamily="18" charset="0"/>
                  <a:cs typeface="Times New Roman" panose="02020603050405020304" pitchFamily="18" charset="0"/>
                </a:rPr>
                <a:t>References</a:t>
              </a:r>
            </a:p>
          </p:txBody>
        </p:sp>
        <p:cxnSp>
          <p:nvCxnSpPr>
            <p:cNvPr id="36" name="Rak 35"/>
            <p:cNvCxnSpPr/>
            <p:nvPr/>
          </p:nvCxnSpPr>
          <p:spPr>
            <a:xfrm>
              <a:off x="5164138" y="6481762"/>
              <a:ext cx="143668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8932"/>
            <a:ext cx="6156131" cy="307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600076" y="6545371"/>
            <a:ext cx="10001250" cy="12711172"/>
          </a:xfrm>
          <a:prstGeom prst="rect">
            <a:avLst/>
          </a:prstGeom>
          <a:noFill/>
        </p:spPr>
        <p:txBody>
          <a:bodyPr wrap="square" rtlCol="0">
            <a:spAutoFit/>
          </a:bodyPr>
          <a:lstStyle/>
          <a:p>
            <a:pPr algn="just"/>
            <a:r>
              <a:rPr lang="lt-LT" sz="5400" dirty="0" err="1">
                <a:latin typeface="Times New Roman" panose="02020603050405020304" pitchFamily="18" charset="0"/>
                <a:cs typeface="Times New Roman" panose="02020603050405020304" pitchFamily="18" charset="0"/>
              </a:rPr>
              <a:t>Introduction</a:t>
            </a:r>
            <a:endParaRPr lang="lt-LT" sz="5400" dirty="0">
              <a:latin typeface="Times New Roman" panose="02020603050405020304" pitchFamily="18" charset="0"/>
              <a:cs typeface="Times New Roman" panose="02020603050405020304" pitchFamily="18" charset="0"/>
            </a:endParaRPr>
          </a:p>
          <a:p>
            <a:pPr algn="just"/>
            <a:endParaRPr lang="lt-LT" sz="20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Analysis of human fatigue in a seated working place based on pressure measurements is not widely investigated. Most papers of pressure measurements [1] made to prevent development of pressure ulcers for disable people in wheelchairs [2]. The motivation for this topic comes from fatigue behavior of human tests and ergonomics of seated working places. Sitting in uncomfortable chair requires greater muscular force and control to maintain stability and equilibrium, which leads to fatigue and discomfort [3]. </a:t>
            </a:r>
          </a:p>
          <a:p>
            <a:pPr algn="just"/>
            <a:endParaRPr lang="en-US" sz="2800" dirty="0">
              <a:latin typeface="Times New Roman" panose="02020603050405020304" pitchFamily="18" charset="0"/>
              <a:cs typeface="Times New Roman" panose="02020603050405020304" pitchFamily="18" charset="0"/>
            </a:endParaRPr>
          </a:p>
          <a:p>
            <a:pPr algn="just"/>
            <a:r>
              <a:rPr lang="lt-LT" sz="5400" dirty="0" err="1">
                <a:latin typeface="Times New Roman" panose="02020603050405020304" pitchFamily="18" charset="0"/>
                <a:cs typeface="Times New Roman" panose="02020603050405020304" pitchFamily="18" charset="0"/>
              </a:rPr>
              <a:t>Method</a:t>
            </a:r>
            <a:r>
              <a:rPr lang="en-US" sz="5400" dirty="0">
                <a:latin typeface="Times New Roman" panose="02020603050405020304" pitchFamily="18" charset="0"/>
                <a:cs typeface="Times New Roman" panose="02020603050405020304" pitchFamily="18" charset="0"/>
              </a:rPr>
              <a:t>s</a:t>
            </a:r>
            <a:endParaRPr lang="lt-LT" sz="5400" dirty="0">
              <a:latin typeface="Times New Roman" panose="02020603050405020304" pitchFamily="18" charset="0"/>
              <a:cs typeface="Times New Roman" panose="02020603050405020304" pitchFamily="18" charset="0"/>
            </a:endParaRPr>
          </a:p>
          <a:p>
            <a:pPr algn="just"/>
            <a:endParaRPr lang="lt-LT" sz="20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Pressure sensing is done with Interlink Electronics force sensing resistors (FSR-part no. 402), which increase the resistance with increasing force applied on the sensing area. Sensor connected with resistor of known value creates voltage divider, where drop of input voltage corresponds to weight applied on the sensor. The matrix of sensors (4x4) was used for measurements. The measuring matrix is fixed with sensing area 24x22 cm. Sensor wires connected on PCB boards, resistors with fixed value of 3.3 </a:t>
            </a:r>
            <a:r>
              <a:rPr lang="en-US" sz="2800" dirty="0" err="1">
                <a:latin typeface="Times New Roman" panose="02020603050405020304" pitchFamily="18" charset="0"/>
                <a:cs typeface="Times New Roman" panose="02020603050405020304" pitchFamily="18" charset="0"/>
              </a:rPr>
              <a:t>kΩ</a:t>
            </a:r>
            <a:r>
              <a:rPr lang="en-US" sz="2800" dirty="0">
                <a:latin typeface="Times New Roman" panose="02020603050405020304" pitchFamily="18" charset="0"/>
                <a:cs typeface="Times New Roman" panose="02020603050405020304" pitchFamily="18" charset="0"/>
              </a:rPr>
              <a:t> single-in-line (SIL), for voltage supply and output measurements the Arduino MEGA 2560 microcontroller were used (Fig. 1). The program of measurement reading and visualization is created in </a:t>
            </a:r>
            <a:r>
              <a:rPr lang="en-US" sz="2800" dirty="0" err="1">
                <a:latin typeface="Times New Roman" panose="02020603050405020304" pitchFamily="18" charset="0"/>
                <a:cs typeface="Times New Roman" panose="02020603050405020304" pitchFamily="18" charset="0"/>
              </a:rPr>
              <a:t>Matlab</a:t>
            </a:r>
            <a:r>
              <a:rPr lang="en-US" sz="2800" dirty="0">
                <a:latin typeface="Times New Roman" panose="02020603050405020304" pitchFamily="18" charset="0"/>
                <a:cs typeface="Times New Roman" panose="02020603050405020304" pitchFamily="18" charset="0"/>
              </a:rPr>
              <a:t> package Simulink. Values of sensors are visualized as color matrix corresponding to sensor placement. </a:t>
            </a:r>
            <a:endParaRPr lang="lt-LT" sz="2800" dirty="0">
              <a:latin typeface="Times New Roman" panose="02020603050405020304" pitchFamily="18" charset="0"/>
              <a:cs typeface="Times New Roman" panose="02020603050405020304" pitchFamily="18" charset="0"/>
            </a:endParaRPr>
          </a:p>
          <a:p>
            <a:pPr algn="just"/>
            <a:endParaRPr lang="lt-LT" sz="28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8580" y="18333466"/>
            <a:ext cx="6361206" cy="4901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1864547" y="23309210"/>
            <a:ext cx="790516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Fig. 1. Measuring mat and sensor connections </a:t>
            </a:r>
            <a:endParaRPr lang="lt-LT" sz="28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11002228" y="6545371"/>
            <a:ext cx="9886950" cy="4401205"/>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Another </a:t>
            </a:r>
            <a:r>
              <a:rPr lang="en-US" sz="2800" dirty="0">
                <a:latin typeface="Times New Roman" panose="02020603050405020304" pitchFamily="18" charset="0"/>
                <a:cs typeface="Times New Roman" panose="02020603050405020304" pitchFamily="18" charset="0"/>
              </a:rPr>
              <a:t>test was made by placing sensor mat 3 cm from chair front edge and 20 cm from backrest, obtained data did not reflect highest pressure points, but clearly visualized leg crossing positions. Results show, having small amount of sensors can represent critical data of most pressure places. </a:t>
            </a:r>
          </a:p>
          <a:p>
            <a:pPr algn="just"/>
            <a:r>
              <a:rPr lang="en-US" sz="2800" dirty="0">
                <a:latin typeface="Times New Roman" panose="02020603050405020304" pitchFamily="18" charset="0"/>
                <a:cs typeface="Times New Roman" panose="02020603050405020304" pitchFamily="18" charset="0"/>
              </a:rPr>
              <a:t>Having more sensors that can cover all sitting surface can represent data of leg position more detailed. Furthermore, small spacing between sensors can result in very low readings of particular places where is low pressure. Spacing of the sensors also depends on tested body anatomy for important data reflection. </a:t>
            </a:r>
            <a:endParaRPr lang="lt-LT" sz="2800"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11801475" y="16886988"/>
            <a:ext cx="82296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Fig. 2. Measuring mat and sensor connections </a:t>
            </a:r>
            <a:endParaRPr lang="lt-LT" sz="28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1002228" y="23853206"/>
            <a:ext cx="9643731" cy="2677656"/>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 Jawad, A.; </a:t>
            </a:r>
            <a:r>
              <a:rPr lang="en-US" sz="2400" dirty="0" err="1">
                <a:latin typeface="Times New Roman" panose="02020603050405020304" pitchFamily="18" charset="0"/>
                <a:cs typeface="Times New Roman" panose="02020603050405020304" pitchFamily="18" charset="0"/>
              </a:rPr>
              <a:t>Andersson</a:t>
            </a:r>
            <a:r>
              <a:rPr lang="en-US" sz="2400" dirty="0">
                <a:latin typeface="Times New Roman" panose="02020603050405020304" pitchFamily="18" charset="0"/>
                <a:cs typeface="Times New Roman" panose="02020603050405020304" pitchFamily="18" charset="0"/>
              </a:rPr>
              <a:t>, H.; </a:t>
            </a:r>
            <a:r>
              <a:rPr lang="en-US" sz="2400" dirty="0" err="1">
                <a:latin typeface="Times New Roman" panose="02020603050405020304" pitchFamily="18" charset="0"/>
                <a:cs typeface="Times New Roman" panose="02020603050405020304" pitchFamily="18" charset="0"/>
              </a:rPr>
              <a:t>Sidén</a:t>
            </a:r>
            <a:r>
              <a:rPr lang="en-US" sz="2400" dirty="0">
                <a:latin typeface="Times New Roman" panose="02020603050405020304" pitchFamily="18" charset="0"/>
                <a:cs typeface="Times New Roman" panose="02020603050405020304" pitchFamily="18" charset="0"/>
              </a:rPr>
              <a:t>, J. 2017. Sitting posture recognition using screen printed large area pressure sensors, IEEE Sensors.</a:t>
            </a:r>
          </a:p>
          <a:p>
            <a:r>
              <a:rPr lang="en-US" sz="2400" dirty="0">
                <a:latin typeface="Times New Roman" panose="02020603050405020304" pitchFamily="18" charset="0"/>
                <a:cs typeface="Times New Roman" panose="02020603050405020304" pitchFamily="18" charset="0"/>
              </a:rPr>
              <a:t>[2] Jun, Y.; Cho. E.; Park, S. H. 2016. Body pressure distribution measurement for comfort evaluation of a coccyx seating mat, 3r</a:t>
            </a:r>
          </a:p>
          <a:p>
            <a:r>
              <a:rPr lang="en-US" sz="2400" dirty="0">
                <a:latin typeface="Times New Roman" panose="02020603050405020304" pitchFamily="18" charset="0"/>
                <a:cs typeface="Times New Roman" panose="02020603050405020304" pitchFamily="18" charset="0"/>
              </a:rPr>
              <a:t>d International Mega - Conference on Green and Smart Technology.</a:t>
            </a:r>
          </a:p>
          <a:p>
            <a:r>
              <a:rPr lang="en-US" sz="2400" dirty="0">
                <a:latin typeface="Times New Roman" panose="02020603050405020304" pitchFamily="18" charset="0"/>
                <a:cs typeface="Times New Roman" panose="02020603050405020304" pitchFamily="18" charset="0"/>
              </a:rPr>
              <a:t>[3] Anderson, S., et al. 2013. Correlating air cushion pressure to maximum interface pressure on the buttocks, </a:t>
            </a:r>
            <a:r>
              <a:rPr lang="en-US" sz="2400" dirty="0" err="1">
                <a:latin typeface="Times New Roman" panose="02020603050405020304" pitchFamily="18" charset="0"/>
                <a:cs typeface="Times New Roman" panose="02020603050405020304" pitchFamily="18" charset="0"/>
              </a:rPr>
              <a:t>Resna</a:t>
            </a:r>
            <a:r>
              <a:rPr lang="en-US" sz="2400" dirty="0">
                <a:latin typeface="Times New Roman" panose="02020603050405020304" pitchFamily="18" charset="0"/>
                <a:cs typeface="Times New Roman" panose="02020603050405020304" pitchFamily="18" charset="0"/>
              </a:rPr>
              <a:t> annual conference</a:t>
            </a:r>
          </a:p>
        </p:txBody>
      </p:sp>
      <p:pic>
        <p:nvPicPr>
          <p:cNvPr id="11" name="Picture 10"/>
          <p:cNvPicPr>
            <a:picLocks noChangeAspect="1"/>
          </p:cNvPicPr>
          <p:nvPr/>
        </p:nvPicPr>
        <p:blipFill>
          <a:blip r:embed="rId5"/>
          <a:stretch>
            <a:fillRect/>
          </a:stretch>
        </p:blipFill>
        <p:spPr>
          <a:xfrm>
            <a:off x="4287618" y="27638394"/>
            <a:ext cx="4347918" cy="1000902"/>
          </a:xfrm>
          <a:prstGeom prst="rect">
            <a:avLst/>
          </a:prstGeom>
        </p:spPr>
      </p:pic>
      <p:sp>
        <p:nvSpPr>
          <p:cNvPr id="19" name="TextBox 21"/>
          <p:cNvSpPr txBox="1"/>
          <p:nvPr/>
        </p:nvSpPr>
        <p:spPr>
          <a:xfrm>
            <a:off x="11002228" y="17474711"/>
            <a:ext cx="9886950" cy="4308872"/>
          </a:xfrm>
          <a:prstGeom prst="rect">
            <a:avLst/>
          </a:prstGeom>
          <a:noFill/>
        </p:spPr>
        <p:txBody>
          <a:bodyPr wrap="square" rtlCol="0">
            <a:spAutoFit/>
          </a:bodyPr>
          <a:lstStyle>
            <a:defPPr>
              <a:defRPr lang="en-US"/>
            </a:defPPr>
            <a:lvl1pPr marL="0" algn="l" defTabSz="3338566" rtl="0" eaLnBrk="1" latinLnBrk="0" hangingPunct="1">
              <a:defRPr sz="6600" kern="1200">
                <a:solidFill>
                  <a:schemeClr val="tx1"/>
                </a:solidFill>
                <a:latin typeface="+mn-lt"/>
                <a:ea typeface="+mn-ea"/>
                <a:cs typeface="+mn-cs"/>
              </a:defRPr>
            </a:lvl1pPr>
            <a:lvl2pPr marL="1669283" algn="l" defTabSz="3338566" rtl="0" eaLnBrk="1" latinLnBrk="0" hangingPunct="1">
              <a:defRPr sz="6600" kern="1200">
                <a:solidFill>
                  <a:schemeClr val="tx1"/>
                </a:solidFill>
                <a:latin typeface="+mn-lt"/>
                <a:ea typeface="+mn-ea"/>
                <a:cs typeface="+mn-cs"/>
              </a:defRPr>
            </a:lvl2pPr>
            <a:lvl3pPr marL="3338566" algn="l" defTabSz="3338566" rtl="0" eaLnBrk="1" latinLnBrk="0" hangingPunct="1">
              <a:defRPr sz="6600" kern="1200">
                <a:solidFill>
                  <a:schemeClr val="tx1"/>
                </a:solidFill>
                <a:latin typeface="+mn-lt"/>
                <a:ea typeface="+mn-ea"/>
                <a:cs typeface="+mn-cs"/>
              </a:defRPr>
            </a:lvl3pPr>
            <a:lvl4pPr marL="5007849" algn="l" defTabSz="3338566" rtl="0" eaLnBrk="1" latinLnBrk="0" hangingPunct="1">
              <a:defRPr sz="6600" kern="1200">
                <a:solidFill>
                  <a:schemeClr val="tx1"/>
                </a:solidFill>
                <a:latin typeface="+mn-lt"/>
                <a:ea typeface="+mn-ea"/>
                <a:cs typeface="+mn-cs"/>
              </a:defRPr>
            </a:lvl4pPr>
            <a:lvl5pPr marL="6677132" algn="l" defTabSz="3338566" rtl="0" eaLnBrk="1" latinLnBrk="0" hangingPunct="1">
              <a:defRPr sz="6600" kern="1200">
                <a:solidFill>
                  <a:schemeClr val="tx1"/>
                </a:solidFill>
                <a:latin typeface="+mn-lt"/>
                <a:ea typeface="+mn-ea"/>
                <a:cs typeface="+mn-cs"/>
              </a:defRPr>
            </a:lvl5pPr>
            <a:lvl6pPr marL="8346415" algn="l" defTabSz="3338566" rtl="0" eaLnBrk="1" latinLnBrk="0" hangingPunct="1">
              <a:defRPr sz="6600" kern="1200">
                <a:solidFill>
                  <a:schemeClr val="tx1"/>
                </a:solidFill>
                <a:latin typeface="+mn-lt"/>
                <a:ea typeface="+mn-ea"/>
                <a:cs typeface="+mn-cs"/>
              </a:defRPr>
            </a:lvl6pPr>
            <a:lvl7pPr marL="10015698" algn="l" defTabSz="3338566" rtl="0" eaLnBrk="1" latinLnBrk="0" hangingPunct="1">
              <a:defRPr sz="6600" kern="1200">
                <a:solidFill>
                  <a:schemeClr val="tx1"/>
                </a:solidFill>
                <a:latin typeface="+mn-lt"/>
                <a:ea typeface="+mn-ea"/>
                <a:cs typeface="+mn-cs"/>
              </a:defRPr>
            </a:lvl7pPr>
            <a:lvl8pPr marL="11684980" algn="l" defTabSz="3338566" rtl="0" eaLnBrk="1" latinLnBrk="0" hangingPunct="1">
              <a:defRPr sz="6600" kern="1200">
                <a:solidFill>
                  <a:schemeClr val="tx1"/>
                </a:solidFill>
                <a:latin typeface="+mn-lt"/>
                <a:ea typeface="+mn-ea"/>
                <a:cs typeface="+mn-cs"/>
              </a:defRPr>
            </a:lvl8pPr>
            <a:lvl9pPr marL="13354263" algn="l" defTabSz="3338566" rtl="0" eaLnBrk="1" latinLnBrk="0" hangingPunct="1">
              <a:defRPr sz="6600" kern="1200">
                <a:solidFill>
                  <a:schemeClr val="tx1"/>
                </a:solidFill>
                <a:latin typeface="+mn-lt"/>
                <a:ea typeface="+mn-ea"/>
                <a:cs typeface="+mn-cs"/>
              </a:defRPr>
            </a:lvl9pPr>
          </a:lstStyle>
          <a:p>
            <a:r>
              <a:rPr lang="en-US" sz="5400" dirty="0" smtClean="0">
                <a:latin typeface="Times New Roman" panose="02020603050405020304" pitchFamily="18" charset="0"/>
                <a:cs typeface="Times New Roman" panose="02020603050405020304" pitchFamily="18" charset="0"/>
              </a:rPr>
              <a:t>Discussion</a:t>
            </a:r>
          </a:p>
          <a:p>
            <a:endParaRPr lang="lt-LT" sz="20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Measured value can change from 20 g to 60 g depending on the sitting surface (hard or soft), because of this variation precise tests has to be performed on different surfaces. For this reason mat can be used for comparison of pressure of different parts, but not precise measurements of the weight. </a:t>
            </a:r>
          </a:p>
          <a:p>
            <a:r>
              <a:rPr lang="en-US" sz="2800" dirty="0">
                <a:latin typeface="Times New Roman" panose="02020603050405020304" pitchFamily="18" charset="0"/>
                <a:cs typeface="Times New Roman" panose="02020603050405020304" pitchFamily="18" charset="0"/>
              </a:rPr>
              <a:t>Humans of different body physique should be tested to find optimal spacing of the sensors. </a:t>
            </a:r>
            <a:endParaRPr lang="lt-LT"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00076" y="23911236"/>
            <a:ext cx="10001250" cy="2954655"/>
          </a:xfrm>
          <a:prstGeom prst="rect">
            <a:avLst/>
          </a:prstGeom>
          <a:noFill/>
        </p:spPr>
        <p:txBody>
          <a:bodyPr wrap="square" rtlCol="0">
            <a:spAutoFit/>
          </a:bodyPr>
          <a:lstStyle/>
          <a:p>
            <a:pPr algn="just"/>
            <a:r>
              <a:rPr lang="en-US" sz="5400" dirty="0">
                <a:latin typeface="Times New Roman" panose="02020603050405020304" pitchFamily="18" charset="0"/>
                <a:cs typeface="Times New Roman" panose="02020603050405020304" pitchFamily="18" charset="0"/>
              </a:rPr>
              <a:t>Results</a:t>
            </a:r>
          </a:p>
          <a:p>
            <a:pPr algn="just"/>
            <a:endParaRPr lang="lt-LT" sz="20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Obtained results (Fig. 2) were corresponding to change of the position of analyzed person. Sensor mat was placed 8 cm from chair backrest and 16 cm front edge. Highest pressure points were under the sit bones (ischial tuberosity). </a:t>
            </a:r>
          </a:p>
        </p:txBody>
      </p:sp>
    </p:spTree>
    <p:extLst>
      <p:ext uri="{BB962C8B-B14F-4D97-AF65-F5344CB8AC3E}">
        <p14:creationId xmlns:p14="http://schemas.microsoft.com/office/powerpoint/2010/main" val="26261221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73f988fe6df8ae7d8013c6fd66a1c042d9bb9d"/>
  <p:tag name="THINKCELLUNDODONOTDELETE" val="0"/>
</p:tagLst>
</file>

<file path=ppt/theme/theme1.xml><?xml version="1.0" encoding="utf-8"?>
<a:theme xmlns:a="http://schemas.openxmlformats.org/drawingml/2006/main" name="KTH Posters Portrait 700x1000">
  <a:themeElements>
    <a:clrScheme name="Anpassat 97">
      <a:dk1>
        <a:sysClr val="windowText" lastClr="000000"/>
      </a:dk1>
      <a:lt1>
        <a:sysClr val="window" lastClr="FFFFFF"/>
      </a:lt1>
      <a:dk2>
        <a:srgbClr val="1F497D"/>
      </a:dk2>
      <a:lt2>
        <a:srgbClr val="EEECE1"/>
      </a:lt2>
      <a:accent1>
        <a:srgbClr val="1954A6"/>
      </a:accent1>
      <a:accent2>
        <a:srgbClr val="5893E5"/>
      </a:accent2>
      <a:accent3>
        <a:srgbClr val="9D102D"/>
      </a:accent3>
      <a:accent4>
        <a:srgbClr val="EC4769"/>
      </a:accent4>
      <a:accent5>
        <a:srgbClr val="62922E"/>
      </a:accent5>
      <a:accent6>
        <a:srgbClr val="A1D16D"/>
      </a:accent6>
      <a:hlink>
        <a:srgbClr val="595959"/>
      </a:hlink>
      <a:folHlink>
        <a:srgbClr val="C2C2C4"/>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KTH Posters Portrait 700x1000</Template>
  <TotalTime>706</TotalTime>
  <Words>619</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KTH Posters Portrait 700x1000</vt:lpstr>
      <vt:lpstr>Research of human ergonomic pressure adjustment to the sitting surface</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Inisintiur sequi aliquia tis dis in para earcien non et excepel</dc:title>
  <dc:creator>IevaM</dc:creator>
  <cp:lastModifiedBy>Ievos</cp:lastModifiedBy>
  <cp:revision>34</cp:revision>
  <cp:lastPrinted>2013-05-27T09:10:21Z</cp:lastPrinted>
  <dcterms:created xsi:type="dcterms:W3CDTF">2018-03-16T06:22:51Z</dcterms:created>
  <dcterms:modified xsi:type="dcterms:W3CDTF">2018-03-20T08:06:11Z</dcterms:modified>
</cp:coreProperties>
</file>